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9" r:id="rId13"/>
    <p:sldId id="290" r:id="rId14"/>
    <p:sldId id="291" r:id="rId15"/>
    <p:sldId id="286" r:id="rId16"/>
    <p:sldId id="267" r:id="rId17"/>
    <p:sldId id="288" r:id="rId18"/>
    <p:sldId id="292" r:id="rId19"/>
    <p:sldId id="287" r:id="rId20"/>
    <p:sldId id="294" r:id="rId21"/>
    <p:sldId id="293" r:id="rId22"/>
  </p:sldIdLst>
  <p:sldSz cx="14630400" cy="8229600"/>
  <p:notesSz cx="8229600" cy="14630400"/>
  <p:embeddedFontLst>
    <p:embeddedFont>
      <p:font typeface="예스체" panose="020B0500000101010101" pitchFamily="50" charset="-127"/>
      <p:regular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114" y="22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6116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7CE43-8678-2917-A571-4F95343B4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9EC965-A40B-1A85-13F6-4DDBE2E38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F31793-03A3-B490-5CAC-B887FB8C8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F7BED-86EC-48E1-B0FE-DB5379E66EB0}" type="datetimeFigureOut">
              <a:rPr lang="ko-KR" altLang="en-US" smtClean="0"/>
              <a:t>2025-06-18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E00E52-CEC4-8EC1-8AE3-2075ADB90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E7F844-5729-407E-4CC5-67E7A8EDC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FC80D-8395-4B41-90F4-A5A72854AC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698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j94pCoRYe-M" TargetMode="Externa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60720" y="2365534"/>
            <a:ext cx="807589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ColorFeel: 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오늘의 기분을 색으로 기록하다</a:t>
            </a:r>
            <a:endParaRPr lang="en-US" sz="44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5760720" y="388645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2021145035 </a:t>
            </a:r>
            <a:r>
              <a:rPr lang="en-US" sz="1750" dirty="0" err="1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배재환</a:t>
            </a:r>
            <a:endParaRPr lang="en-US" sz="17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801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10553E-65A5-B6DE-1548-D4E7EDFEA01A}"/>
              </a:ext>
            </a:extLst>
          </p:cNvPr>
          <p:cNvSpPr/>
          <p:nvPr/>
        </p:nvSpPr>
        <p:spPr>
          <a:xfrm>
            <a:off x="12794566" y="7730197"/>
            <a:ext cx="1835834" cy="499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790428F-86AF-76AA-9FD3-7B7341DC8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504017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1045" y="582216"/>
            <a:ext cx="3969901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이번 달 기록 진행도</a:t>
            </a:r>
            <a:endParaRPr lang="en-US" sz="31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3" name="Text 1"/>
          <p:cNvSpPr/>
          <p:nvPr/>
        </p:nvSpPr>
        <p:spPr>
          <a:xfrm>
            <a:off x="741045" y="1475184"/>
            <a:ext cx="6474857" cy="523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41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</a:rPr>
              <a:t>15</a:t>
            </a:r>
            <a:endParaRPr lang="en-US" sz="41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4" name="Text 2"/>
          <p:cNvSpPr/>
          <p:nvPr/>
        </p:nvSpPr>
        <p:spPr>
          <a:xfrm>
            <a:off x="2985968" y="2197537"/>
            <a:ext cx="1984891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이번 달 기록 일수</a:t>
            </a:r>
            <a:endParaRPr lang="en-US" sz="15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5" name="Text 3"/>
          <p:cNvSpPr/>
          <p:nvPr/>
        </p:nvSpPr>
        <p:spPr>
          <a:xfrm>
            <a:off x="741045" y="2540794"/>
            <a:ext cx="6474857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이번 달에 총 며칠 동안 감정을 기록했는지 보여줍니다.</a:t>
            </a:r>
            <a:endParaRPr lang="en-US" sz="12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6" name="Text 4"/>
          <p:cNvSpPr/>
          <p:nvPr/>
        </p:nvSpPr>
        <p:spPr>
          <a:xfrm>
            <a:off x="7414379" y="1475184"/>
            <a:ext cx="6474976" cy="523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41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</a:rPr>
              <a:t>15</a:t>
            </a:r>
            <a:endParaRPr lang="en-US" sz="41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7" name="Text 5"/>
          <p:cNvSpPr/>
          <p:nvPr/>
        </p:nvSpPr>
        <p:spPr>
          <a:xfrm>
            <a:off x="9659422" y="2197537"/>
            <a:ext cx="1984891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연속 기록 일수</a:t>
            </a:r>
            <a:endParaRPr lang="en-US" sz="15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8" name="Text 6"/>
          <p:cNvSpPr/>
          <p:nvPr/>
        </p:nvSpPr>
        <p:spPr>
          <a:xfrm>
            <a:off x="7414379" y="2540794"/>
            <a:ext cx="647497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최대 연속 기록 일수를 통해 꾸준한 기록을 독려합니다.</a:t>
            </a:r>
            <a:endParaRPr lang="en-US" sz="12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45" y="3152061"/>
            <a:ext cx="4754047" cy="756047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41045" y="4086701"/>
            <a:ext cx="63804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이번 달에 몇 번이나 기록 했는 지 체크 가능</a:t>
            </a:r>
            <a:endParaRPr lang="en-US" sz="12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45" y="4740444"/>
            <a:ext cx="5667137" cy="288571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8316A-D1C2-FDD4-1E21-EDD4FD913929}"/>
              </a:ext>
            </a:extLst>
          </p:cNvPr>
          <p:cNvSpPr/>
          <p:nvPr/>
        </p:nvSpPr>
        <p:spPr>
          <a:xfrm>
            <a:off x="12794566" y="7730197"/>
            <a:ext cx="1835834" cy="499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BBAEE2B0-EBD7-38EC-8C29-3FE901B4B6C0}"/>
              </a:ext>
            </a:extLst>
          </p:cNvPr>
          <p:cNvSpPr/>
          <p:nvPr/>
        </p:nvSpPr>
        <p:spPr>
          <a:xfrm>
            <a:off x="741045" y="4521964"/>
            <a:ext cx="1337548" cy="167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ko-KR" altLang="en-US" sz="105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</a:rPr>
              <a:t>실행 코드</a:t>
            </a:r>
            <a:endParaRPr lang="en-US" sz="10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7" name="Text 0">
            <a:extLst>
              <a:ext uri="{FF2B5EF4-FFF2-40B4-BE49-F238E27FC236}">
                <a16:creationId xmlns:a16="http://schemas.microsoft.com/office/drawing/2014/main" id="{81C2212C-7893-53F3-587B-412518C06B6D}"/>
              </a:ext>
            </a:extLst>
          </p:cNvPr>
          <p:cNvSpPr/>
          <p:nvPr/>
        </p:nvSpPr>
        <p:spPr>
          <a:xfrm>
            <a:off x="8666916" y="578240"/>
            <a:ext cx="3969901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ko-KR" altLang="en-US" sz="31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연속 기록 체크 기능</a:t>
            </a:r>
            <a:endParaRPr lang="en-US" sz="31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59A8249-E4D2-F23C-6AC8-9AB9CBDA4D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297" y="4705988"/>
            <a:ext cx="5667138" cy="2904408"/>
          </a:xfrm>
          <a:prstGeom prst="rect">
            <a:avLst/>
          </a:prstGeom>
        </p:spPr>
      </p:pic>
      <p:sp>
        <p:nvSpPr>
          <p:cNvPr id="19" name="Text 3">
            <a:extLst>
              <a:ext uri="{FF2B5EF4-FFF2-40B4-BE49-F238E27FC236}">
                <a16:creationId xmlns:a16="http://schemas.microsoft.com/office/drawing/2014/main" id="{123CB76D-19BA-09C5-BD4C-7269C0DA7042}"/>
              </a:ext>
            </a:extLst>
          </p:cNvPr>
          <p:cNvSpPr/>
          <p:nvPr/>
        </p:nvSpPr>
        <p:spPr>
          <a:xfrm>
            <a:off x="7818297" y="4438441"/>
            <a:ext cx="1337548" cy="167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ko-KR" altLang="en-US" sz="105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</a:rPr>
              <a:t>실행 코드</a:t>
            </a:r>
            <a:endParaRPr lang="en-US" sz="10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25A878B-39C0-82E1-6A5A-B517F26227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9341" y="3388057"/>
            <a:ext cx="230505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18786-DEAF-9C1F-276D-41BF33B29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3802398-3538-75CB-3A1A-B937D70D3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442" y="925912"/>
            <a:ext cx="1815037" cy="14899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875E039-F3DF-CBC1-9F82-FE2AABA10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071" y="865629"/>
            <a:ext cx="1430990" cy="15502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0A68BA5-4156-6114-0FFD-D21A2506B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654" y="865629"/>
            <a:ext cx="1550387" cy="14777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586DAF-89C2-5F37-B7F2-67CDB95538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939" y="3608130"/>
            <a:ext cx="9129862" cy="4411207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6EDEAA2A-0D60-CB45-7057-4FDAC731078E}"/>
              </a:ext>
            </a:extLst>
          </p:cNvPr>
          <p:cNvSpPr/>
          <p:nvPr/>
        </p:nvSpPr>
        <p:spPr>
          <a:xfrm>
            <a:off x="814376" y="281193"/>
            <a:ext cx="3969901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ko-KR" altLang="en-US" sz="31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감정 히스토리 기능</a:t>
            </a:r>
            <a:endParaRPr lang="en-US" sz="31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BB1D5122-C196-6F4D-53B0-A512A76DC021}"/>
              </a:ext>
            </a:extLst>
          </p:cNvPr>
          <p:cNvSpPr/>
          <p:nvPr/>
        </p:nvSpPr>
        <p:spPr>
          <a:xfrm>
            <a:off x="4739919" y="276174"/>
            <a:ext cx="3969901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ko-KR" altLang="en-US" sz="3100" b="1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감정 통계 </a:t>
            </a:r>
            <a:r>
              <a:rPr lang="ko-KR" altLang="en-US" sz="31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기능</a:t>
            </a:r>
            <a:endParaRPr lang="en-US" sz="31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F262F9F5-302F-29E3-3DC2-093D15126983}"/>
              </a:ext>
            </a:extLst>
          </p:cNvPr>
          <p:cNvSpPr/>
          <p:nvPr/>
        </p:nvSpPr>
        <p:spPr>
          <a:xfrm>
            <a:off x="8188624" y="271155"/>
            <a:ext cx="3969901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ko-KR" altLang="en-US" sz="31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감정 캘린더 기능</a:t>
            </a:r>
            <a:endParaRPr lang="en-US" sz="31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BBE1D139-DCE1-6544-FF29-2D8407157D30}"/>
              </a:ext>
            </a:extLst>
          </p:cNvPr>
          <p:cNvSpPr/>
          <p:nvPr/>
        </p:nvSpPr>
        <p:spPr>
          <a:xfrm>
            <a:off x="2159939" y="3302764"/>
            <a:ext cx="1337548" cy="167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ko-KR" altLang="en-US" sz="105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</a:rPr>
              <a:t>실행 코드</a:t>
            </a:r>
            <a:endParaRPr lang="en-US" sz="10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8560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0B626D2-F409-C48D-5F8C-EC17C03A7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67" y="899621"/>
            <a:ext cx="4585910" cy="66983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D2838E-0E2F-B299-9058-EAE9267FFDCD}"/>
              </a:ext>
            </a:extLst>
          </p:cNvPr>
          <p:cNvSpPr txBox="1"/>
          <p:nvPr/>
        </p:nvSpPr>
        <p:spPr>
          <a:xfrm>
            <a:off x="567959" y="373404"/>
            <a:ext cx="693285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60" dirty="0">
                <a:latin typeface="예스체" panose="020B0500000101010101" pitchFamily="50" charset="-127"/>
                <a:ea typeface="예스체" panose="020B0500000101010101" pitchFamily="50" charset="-127"/>
              </a:rPr>
              <a:t>감정 히스토리 기능 및 실행 코드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ACFBDE-7554-D5A7-8228-E9449125F818}"/>
              </a:ext>
            </a:extLst>
          </p:cNvPr>
          <p:cNvSpPr txBox="1"/>
          <p:nvPr/>
        </p:nvSpPr>
        <p:spPr>
          <a:xfrm>
            <a:off x="382351" y="7680960"/>
            <a:ext cx="693285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60" dirty="0">
                <a:latin typeface="예스체" panose="020B0500000101010101" pitchFamily="50" charset="-127"/>
                <a:ea typeface="예스체" panose="020B0500000101010101" pitchFamily="50" charset="-127"/>
              </a:rPr>
              <a:t>간단한 메모와 함께 지난 날의 기분 확인 가능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9EA9ECE-009C-68DD-6E4C-C86563E4F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229" y="373404"/>
            <a:ext cx="8388216" cy="732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365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24FA6-603F-714E-CAE0-8E7541AD6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54885EF-9CD4-5066-7ABE-FE9E0C396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200" y="1097280"/>
            <a:ext cx="4025348" cy="65509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9570279-31B3-AF17-AD4B-F73424894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249" y="1097282"/>
            <a:ext cx="4025350" cy="65509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127C69B-F703-241E-CC5E-CB0B0CCF7805}"/>
              </a:ext>
            </a:extLst>
          </p:cNvPr>
          <p:cNvSpPr txBox="1"/>
          <p:nvPr/>
        </p:nvSpPr>
        <p:spPr>
          <a:xfrm>
            <a:off x="304298" y="356480"/>
            <a:ext cx="2659997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60" dirty="0">
                <a:latin typeface="예스체" panose="020B0500000101010101" pitchFamily="50" charset="-127"/>
                <a:ea typeface="예스체" panose="020B0500000101010101" pitchFamily="50" charset="-127"/>
              </a:rPr>
              <a:t>감정 통계 표 기능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F264F8-7510-04E1-4909-4E0A670F28D7}"/>
              </a:ext>
            </a:extLst>
          </p:cNvPr>
          <p:cNvSpPr txBox="1"/>
          <p:nvPr/>
        </p:nvSpPr>
        <p:spPr>
          <a:xfrm>
            <a:off x="304298" y="7724207"/>
            <a:ext cx="10815898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60" dirty="0">
                <a:latin typeface="예스체" panose="020B0500000101010101" pitchFamily="50" charset="-127"/>
                <a:ea typeface="예스체" panose="020B0500000101010101" pitchFamily="50" charset="-127"/>
              </a:rPr>
              <a:t>통계표로 이번 주</a:t>
            </a:r>
            <a:r>
              <a:rPr lang="en-US" altLang="ko-KR" sz="2160" dirty="0">
                <a:latin typeface="예스체" panose="020B0500000101010101" pitchFamily="50" charset="-127"/>
                <a:ea typeface="예스체" panose="020B0500000101010101" pitchFamily="50" charset="-127"/>
              </a:rPr>
              <a:t>, </a:t>
            </a:r>
            <a:r>
              <a:rPr lang="ko-KR" altLang="en-US" sz="2160" dirty="0">
                <a:latin typeface="예스체" panose="020B0500000101010101" pitchFamily="50" charset="-127"/>
                <a:ea typeface="예스체" panose="020B0500000101010101" pitchFamily="50" charset="-127"/>
              </a:rPr>
              <a:t>이번 달에 한 눈에 어떤 감정이 제일 많은 지 확인 가능</a:t>
            </a:r>
          </a:p>
        </p:txBody>
      </p:sp>
    </p:spTree>
    <p:extLst>
      <p:ext uri="{BB962C8B-B14F-4D97-AF65-F5344CB8AC3E}">
        <p14:creationId xmlns:p14="http://schemas.microsoft.com/office/powerpoint/2010/main" val="1852782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05846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공유하기</a:t>
            </a:r>
            <a:endParaRPr lang="en-US" sz="44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07406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334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공유하기</a:t>
            </a:r>
            <a:endParaRPr lang="en-US" sz="22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6" name="Text 2"/>
          <p:cNvSpPr/>
          <p:nvPr/>
        </p:nvSpPr>
        <p:spPr>
          <a:xfrm>
            <a:off x="2154674" y="2824639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나의 감정을 </a:t>
            </a:r>
            <a:r>
              <a:rPr lang="en-US" sz="1750" dirty="0" err="1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친구에게</a:t>
            </a: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공유</a:t>
            </a:r>
            <a:r>
              <a:rPr lang="ko-KR" alt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합니다</a:t>
            </a: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.</a:t>
            </a:r>
            <a:endParaRPr lang="en-US" sz="17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468291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36951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소통</a:t>
            </a:r>
            <a:endParaRPr lang="en-US" sz="22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9" name="Text 4"/>
          <p:cNvSpPr/>
          <p:nvPr/>
        </p:nvSpPr>
        <p:spPr>
          <a:xfrm>
            <a:off x="2154674" y="4185523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공감을 통해 소통합니다.</a:t>
            </a:r>
            <a:endParaRPr lang="en-US" sz="17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829175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5055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관계 강화</a:t>
            </a:r>
            <a:endParaRPr lang="en-US" sz="22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154674" y="5546408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서로 이해하며 관계를 </a:t>
            </a:r>
            <a:r>
              <a:rPr lang="en-US" sz="1750" dirty="0" err="1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돈독히</a:t>
            </a: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 </a:t>
            </a:r>
            <a:r>
              <a:rPr lang="ko-KR" alt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합니다</a:t>
            </a: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.</a:t>
            </a:r>
            <a:endParaRPr lang="en-US" sz="17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3" name="Text 7"/>
          <p:cNvSpPr/>
          <p:nvPr/>
        </p:nvSpPr>
        <p:spPr>
          <a:xfrm>
            <a:off x="793790" y="644521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감정은 나눌수록 커집니다. ColorFeel의 </a:t>
            </a:r>
            <a:r>
              <a:rPr lang="en-US" sz="1750" dirty="0" err="1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공유</a:t>
            </a: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기능으로</a:t>
            </a: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 감정을 소중한 사람들과 함께 나누고, 더 깊은 </a:t>
            </a:r>
            <a:r>
              <a:rPr lang="en-US" sz="1750" dirty="0" err="1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관계를</a:t>
            </a: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만들</a:t>
            </a: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 </a:t>
            </a:r>
            <a:r>
              <a:rPr lang="ko-KR" alt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수 있습니다</a:t>
            </a:r>
            <a:r>
              <a:rPr lang="en-US" altLang="ko-KR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.</a:t>
            </a:r>
            <a:endParaRPr lang="en-US" sz="17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D7A553E-1021-DC2A-2DA4-76A28F1D9D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337" y="1658660"/>
            <a:ext cx="5191125" cy="47815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01C3B42-CF1B-E9E5-4103-7A25581E7B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549" y="877729"/>
            <a:ext cx="1792662" cy="144791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F6076D-5F7F-2137-DDEB-48E6398FB217}"/>
              </a:ext>
            </a:extLst>
          </p:cNvPr>
          <p:cNvSpPr/>
          <p:nvPr/>
        </p:nvSpPr>
        <p:spPr>
          <a:xfrm>
            <a:off x="12794566" y="7730197"/>
            <a:ext cx="1835834" cy="499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EA1CA70-EC38-FC93-659A-57A292D8E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3" y="844393"/>
            <a:ext cx="5985254" cy="73852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073B983-A5D3-D370-4CC0-A5131BCDE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716" y="844394"/>
            <a:ext cx="6207001" cy="73852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69AF2BB-BE74-6B58-1AE6-D98905804A98}"/>
              </a:ext>
            </a:extLst>
          </p:cNvPr>
          <p:cNvSpPr txBox="1"/>
          <p:nvPr/>
        </p:nvSpPr>
        <p:spPr>
          <a:xfrm>
            <a:off x="530851" y="189978"/>
            <a:ext cx="1731671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60" dirty="0">
                <a:latin typeface="예스체" panose="020B0500000101010101" pitchFamily="50" charset="-127"/>
                <a:ea typeface="예스체" panose="020B0500000101010101" pitchFamily="50" charset="-127"/>
              </a:rPr>
              <a:t>실행코드</a:t>
            </a:r>
          </a:p>
        </p:txBody>
      </p:sp>
    </p:spTree>
    <p:extLst>
      <p:ext uri="{BB962C8B-B14F-4D97-AF65-F5344CB8AC3E}">
        <p14:creationId xmlns:p14="http://schemas.microsoft.com/office/powerpoint/2010/main" val="1132786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6FE88-6F31-538B-4E60-B95B750FD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A6DA99-B73A-890D-B358-DC6741661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90" y="1012238"/>
            <a:ext cx="6412230" cy="66636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342A0D-BAE1-96D5-ECF1-2414F589BD78}"/>
              </a:ext>
            </a:extLst>
          </p:cNvPr>
          <p:cNvSpPr txBox="1"/>
          <p:nvPr/>
        </p:nvSpPr>
        <p:spPr>
          <a:xfrm>
            <a:off x="655093" y="332074"/>
            <a:ext cx="2112673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60" dirty="0">
                <a:latin typeface="예스체" panose="020B0500000101010101" pitchFamily="50" charset="-127"/>
                <a:ea typeface="예스체" panose="020B0500000101010101" pitchFamily="50" charset="-127"/>
              </a:rPr>
              <a:t>감정 캘린더 </a:t>
            </a:r>
            <a:r>
              <a:rPr lang="en-US" altLang="ko-KR" sz="2160" dirty="0">
                <a:latin typeface="예스체" panose="020B0500000101010101" pitchFamily="50" charset="-127"/>
                <a:ea typeface="예스체" panose="020B0500000101010101" pitchFamily="50" charset="-127"/>
              </a:rPr>
              <a:t>UI</a:t>
            </a:r>
            <a:endParaRPr lang="ko-KR" altLang="en-US" sz="216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47A120-B8DB-F866-C9BC-5FC3152116CC}"/>
              </a:ext>
            </a:extLst>
          </p:cNvPr>
          <p:cNvSpPr txBox="1"/>
          <p:nvPr/>
        </p:nvSpPr>
        <p:spPr>
          <a:xfrm>
            <a:off x="7479478" y="7232729"/>
            <a:ext cx="547002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60" dirty="0">
                <a:latin typeface="예스체" panose="020B0500000101010101" pitchFamily="50" charset="-127"/>
                <a:ea typeface="예스체" panose="020B0500000101010101" pitchFamily="50" charset="-127"/>
              </a:rPr>
              <a:t>본인이 선택한 감정 색깔 날짜 밑에 표시 </a:t>
            </a:r>
          </a:p>
        </p:txBody>
      </p:sp>
      <p:pic>
        <p:nvPicPr>
          <p:cNvPr id="2" name="Image 1" descr="preencoded.png">
            <a:extLst>
              <a:ext uri="{FF2B5EF4-FFF2-40B4-BE49-F238E27FC236}">
                <a16:creationId xmlns:a16="http://schemas.microsoft.com/office/drawing/2014/main" id="{A6D4BE17-3B46-BE0B-B1E8-4BC8D1258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511403"/>
            <a:ext cx="6966322" cy="520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55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60DB8BC-2A3E-EAE1-4048-7F339F733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66262"/>
            <a:ext cx="6130835" cy="72633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AE707E2-2627-B9BE-B0D1-221505D19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810" y="0"/>
            <a:ext cx="7922590" cy="822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3906A-D6B0-46E1-BC0A-3A39433ED3D9}"/>
              </a:ext>
            </a:extLst>
          </p:cNvPr>
          <p:cNvSpPr txBox="1"/>
          <p:nvPr/>
        </p:nvSpPr>
        <p:spPr>
          <a:xfrm>
            <a:off x="655093" y="332074"/>
            <a:ext cx="2112673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60" dirty="0">
                <a:latin typeface="예스체" panose="020B0500000101010101" pitchFamily="50" charset="-127"/>
                <a:ea typeface="예스체" panose="020B0500000101010101" pitchFamily="50" charset="-127"/>
              </a:rPr>
              <a:t>실행 코드</a:t>
            </a:r>
          </a:p>
        </p:txBody>
      </p:sp>
    </p:spTree>
    <p:extLst>
      <p:ext uri="{BB962C8B-B14F-4D97-AF65-F5344CB8AC3E}">
        <p14:creationId xmlns:p14="http://schemas.microsoft.com/office/powerpoint/2010/main" val="3899398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8660"/>
            <a:ext cx="53871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다크 모드로 편안하게</a:t>
            </a:r>
            <a:endParaRPr lang="en-US" sz="42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5778222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다크 테마</a:t>
            </a:r>
            <a:endParaRPr lang="en-US" sz="21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6243995"/>
            <a:ext cx="638675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눈이 편안한 다크 모드를 사용하세요.</a:t>
            </a:r>
            <a:endParaRPr lang="en-US" sz="16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7" name="Text 3"/>
          <p:cNvSpPr/>
          <p:nvPr/>
        </p:nvSpPr>
        <p:spPr>
          <a:xfrm>
            <a:off x="7449860" y="5778222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라이트 테마</a:t>
            </a:r>
            <a:endParaRPr lang="en-US" sz="21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8" name="Text 4"/>
          <p:cNvSpPr/>
          <p:nvPr/>
        </p:nvSpPr>
        <p:spPr>
          <a:xfrm>
            <a:off x="7449860" y="6243995"/>
            <a:ext cx="638675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밝고 산뜻한 라이트 </a:t>
            </a:r>
            <a:r>
              <a:rPr lang="en-US" sz="1650" dirty="0" err="1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모드를</a:t>
            </a:r>
            <a:r>
              <a:rPr lang="en-US" sz="16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 </a:t>
            </a:r>
            <a:r>
              <a:rPr lang="ko-KR" altLang="en-US" sz="16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사용하</a:t>
            </a:r>
            <a:r>
              <a:rPr lang="en-US" sz="1650" dirty="0" err="1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세요</a:t>
            </a:r>
            <a:r>
              <a:rPr lang="en-US" sz="16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.</a:t>
            </a:r>
            <a:endParaRPr lang="en-US" sz="16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9" name="Text 5"/>
          <p:cNvSpPr/>
          <p:nvPr/>
        </p:nvSpPr>
        <p:spPr>
          <a:xfrm>
            <a:off x="793790" y="6831211"/>
            <a:ext cx="130428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ColorFeel은 다크 테마와 라이트 테마를 모두 지원합니다. 사용자의 취향과 환경에 맞춰 선택하여 더욱 편안하게 앱을 이용할 수 </a:t>
            </a:r>
            <a:r>
              <a:rPr lang="en-US" sz="1650" dirty="0" err="1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있습니다</a:t>
            </a:r>
            <a:r>
              <a:rPr lang="en-US" sz="16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.</a:t>
            </a:r>
            <a:endParaRPr lang="en-US" sz="16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CFC535C-9762-CF21-9827-4EBF03775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725" y="1640800"/>
            <a:ext cx="3493231" cy="37781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E70D12E-E419-8DE3-1281-493FD1FBD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282" y="1034516"/>
            <a:ext cx="4110328" cy="427151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76E805-5B0C-5946-D78E-E568943C7FA2}"/>
              </a:ext>
            </a:extLst>
          </p:cNvPr>
          <p:cNvSpPr/>
          <p:nvPr/>
        </p:nvSpPr>
        <p:spPr>
          <a:xfrm>
            <a:off x="12794566" y="7730197"/>
            <a:ext cx="1835834" cy="499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69E84F-9FF3-253F-0B3F-68DC0946A886}"/>
              </a:ext>
            </a:extLst>
          </p:cNvPr>
          <p:cNvSpPr txBox="1"/>
          <p:nvPr/>
        </p:nvSpPr>
        <p:spPr>
          <a:xfrm>
            <a:off x="1236771" y="294792"/>
            <a:ext cx="364366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60" dirty="0">
                <a:latin typeface="예스체" panose="020B0500000101010101" pitchFamily="50" charset="-127"/>
                <a:ea typeface="예스체" panose="020B0500000101010101" pitchFamily="50" charset="-127"/>
              </a:rPr>
              <a:t>실행 코드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E9E1666-FC19-3849-A794-696803322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371" y="294792"/>
            <a:ext cx="5639659" cy="771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06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8840"/>
            <a:ext cx="85103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ColorFeel: 감정 기록의 새로운 시작</a:t>
            </a:r>
            <a:endParaRPr lang="en-US" sz="44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474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앱 소개</a:t>
            </a:r>
            <a:endParaRPr lang="en-US" sz="22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05573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ColorFeel은 사용자가 매일의 감정을 색, 이모지, 그리고 간단한 문구로 기록할 수 있도록 돕는 감정 기록 앱입니다.</a:t>
            </a:r>
            <a:endParaRPr lang="en-US" sz="17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398561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과거의 감정을 쉽게 잊는 경향이 있는 사람들을 위해, 간편한 기록을 통해 소중한 순간들을 되돌아볼 수 있도록 설계되었습니다.</a:t>
            </a:r>
            <a:endParaRPr lang="en-US" sz="17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502932"/>
            <a:ext cx="6244709" cy="427267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215BEC5-F814-BE30-6B3C-E263C65A8BF1}"/>
              </a:ext>
            </a:extLst>
          </p:cNvPr>
          <p:cNvSpPr/>
          <p:nvPr/>
        </p:nvSpPr>
        <p:spPr>
          <a:xfrm>
            <a:off x="12794566" y="7730197"/>
            <a:ext cx="1835834" cy="499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566A9-443C-C9BD-5EAE-0348933A0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D3F519-161C-FF3F-0E1A-E7A43568F719}"/>
              </a:ext>
            </a:extLst>
          </p:cNvPr>
          <p:cNvSpPr txBox="1"/>
          <p:nvPr/>
        </p:nvSpPr>
        <p:spPr>
          <a:xfrm>
            <a:off x="6035772" y="2431802"/>
            <a:ext cx="364366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60">
                <a:latin typeface="예스체" panose="020B0500000101010101" pitchFamily="50" charset="-127"/>
                <a:ea typeface="예스체" panose="020B0500000101010101" pitchFamily="50" charset="-127"/>
              </a:rPr>
              <a:t>실행 영상</a:t>
            </a:r>
            <a:endParaRPr lang="ko-KR" altLang="en-US" sz="216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AE4B296D-52C8-90A9-BA5A-38130D1F0CEB}"/>
              </a:ext>
            </a:extLst>
          </p:cNvPr>
          <p:cNvSpPr txBox="1"/>
          <p:nvPr/>
        </p:nvSpPr>
        <p:spPr>
          <a:xfrm>
            <a:off x="3608454" y="3837801"/>
            <a:ext cx="694944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dirty="0"/>
              <a:t>https://youtu.be/j94pCoRYe-M</a:t>
            </a:r>
          </a:p>
        </p:txBody>
      </p:sp>
    </p:spTree>
    <p:extLst>
      <p:ext uri="{BB962C8B-B14F-4D97-AF65-F5344CB8AC3E}">
        <p14:creationId xmlns:p14="http://schemas.microsoft.com/office/powerpoint/2010/main" val="2959919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7A632373-0EE5-FBAD-9B01-B60219784620}"/>
              </a:ext>
            </a:extLst>
          </p:cNvPr>
          <p:cNvSpPr/>
          <p:nvPr/>
        </p:nvSpPr>
        <p:spPr>
          <a:xfrm>
            <a:off x="7825692" y="4682174"/>
            <a:ext cx="6804708" cy="850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660"/>
              </a:lnSpc>
            </a:pPr>
            <a:r>
              <a:rPr lang="en-US" sz="534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감사합니다!</a:t>
            </a:r>
            <a:endParaRPr lang="en-US" sz="534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27BC8BC9-9193-5897-FD1C-BB3E740F6985}"/>
              </a:ext>
            </a:extLst>
          </p:cNvPr>
          <p:cNvSpPr/>
          <p:nvPr/>
        </p:nvSpPr>
        <p:spPr>
          <a:xfrm>
            <a:off x="5820560" y="2312124"/>
            <a:ext cx="6611650" cy="2102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660"/>
              </a:lnSpc>
            </a:pPr>
            <a:r>
              <a:rPr lang="en-US" sz="534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감</a:t>
            </a:r>
            <a:r>
              <a:rPr lang="ko-KR" altLang="en-US" sz="534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정을 기억하는 작은 습관 </a:t>
            </a:r>
            <a:endParaRPr lang="en-US" altLang="ko-KR" sz="5340" b="1" dirty="0">
              <a:solidFill>
                <a:srgbClr val="403C4E"/>
              </a:solidFill>
              <a:latin typeface="예스체" panose="020B0500000101010101" pitchFamily="50" charset="-127"/>
              <a:ea typeface="예스체" panose="020B0500000101010101" pitchFamily="50" charset="-127"/>
              <a:cs typeface="Merriweather Bold" pitchFamily="34" charset="-120"/>
            </a:endParaRPr>
          </a:p>
          <a:p>
            <a:pPr>
              <a:lnSpc>
                <a:spcPts val="6660"/>
              </a:lnSpc>
            </a:pPr>
            <a:r>
              <a:rPr lang="en-US" altLang="ko-KR" sz="5340" b="1" dirty="0" err="1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ColorFeel</a:t>
            </a:r>
            <a:r>
              <a:rPr lang="ko-KR" altLang="en-US" sz="534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이었습니다</a:t>
            </a:r>
            <a:r>
              <a:rPr lang="en-US" altLang="ko-KR" sz="534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0211B60-04E3-7C86-F7C5-B0A49C2CC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04017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68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9966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ColorFeel의 핵심 기능</a:t>
            </a:r>
            <a:endParaRPr lang="en-US" sz="40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1726168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70287" y="1764387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1</a:t>
            </a:r>
            <a:endParaRPr lang="en-US" sz="24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5" name="Text 3"/>
          <p:cNvSpPr/>
          <p:nvPr/>
        </p:nvSpPr>
        <p:spPr>
          <a:xfrm>
            <a:off x="1457087" y="179629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시작 화면 메시지</a:t>
            </a:r>
            <a:endParaRPr lang="en-US" sz="20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6" name="Text 4"/>
          <p:cNvSpPr/>
          <p:nvPr/>
        </p:nvSpPr>
        <p:spPr>
          <a:xfrm>
            <a:off x="1457087" y="2237542"/>
            <a:ext cx="123795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"오늘 너의 기분은 무슨 색이야?"라는 따뜻한 문구로 하루를 시작합니다.</a:t>
            </a:r>
            <a:endParaRPr lang="en-US" sz="16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93790" y="2972514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870287" y="3010733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2</a:t>
            </a:r>
            <a:endParaRPr lang="en-US" sz="24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9" name="Text 7"/>
          <p:cNvSpPr/>
          <p:nvPr/>
        </p:nvSpPr>
        <p:spPr>
          <a:xfrm>
            <a:off x="1457087" y="304264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감정 선택</a:t>
            </a:r>
            <a:endParaRPr lang="en-US" sz="20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457087" y="3483888"/>
            <a:ext cx="123795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여섯 가지 이모지 중 하나를 선택해 오늘의 기분을 기록할 수 있습니다.</a:t>
            </a:r>
            <a:endParaRPr lang="en-US" sz="16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93790" y="4218861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70287" y="4257080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3</a:t>
            </a:r>
            <a:endParaRPr lang="en-US" sz="24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457087" y="428898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문구 추가</a:t>
            </a:r>
            <a:endParaRPr lang="en-US" sz="20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457087" y="4730234"/>
            <a:ext cx="123795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선택한 감정에 간단한 문구를 추가하여 나만의 기록을 완성합니다.</a:t>
            </a:r>
            <a:endParaRPr lang="en-US" sz="16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93790" y="5465207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70287" y="5503426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4</a:t>
            </a:r>
            <a:endParaRPr lang="en-US" sz="24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457087" y="553533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기록 현황</a:t>
            </a:r>
            <a:endParaRPr lang="en-US" sz="20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457087" y="5976580"/>
            <a:ext cx="123795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이번 달 기록 일수와 연속 기록 일수를 한눈에 확인 가능합니다.</a:t>
            </a:r>
            <a:endParaRPr lang="en-US" sz="16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793790" y="6711553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870287" y="6749772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5</a:t>
            </a:r>
            <a:endParaRPr lang="en-US" sz="24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1457087" y="6781681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긍정 에너지</a:t>
            </a:r>
            <a:endParaRPr lang="en-US" sz="20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1457087" y="7222927"/>
            <a:ext cx="123795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매일 달라지는 힘이 되는 문구가 제공되어 긍정적인 하루를 선사합니다.</a:t>
            </a:r>
            <a:endParaRPr lang="en-US" sz="16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9C18F94-977A-108A-2078-D086B15D29DE}"/>
              </a:ext>
            </a:extLst>
          </p:cNvPr>
          <p:cNvSpPr/>
          <p:nvPr/>
        </p:nvSpPr>
        <p:spPr>
          <a:xfrm>
            <a:off x="12794566" y="7730197"/>
            <a:ext cx="1835834" cy="499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599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감정 기록과 분석 기능</a:t>
            </a:r>
            <a:endParaRPr lang="en-US" sz="44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40887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44253" y="25435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감정 히스토리</a:t>
            </a:r>
            <a:endParaRPr lang="en-US" sz="22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6" name="Text 2"/>
          <p:cNvSpPr/>
          <p:nvPr/>
        </p:nvSpPr>
        <p:spPr>
          <a:xfrm>
            <a:off x="1644253" y="3033951"/>
            <a:ext cx="670595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날짜별로 기록된 감정과 문구를 다시 확인하여 과거를 돌아볼 수 있습니다.</a:t>
            </a:r>
            <a:endParaRPr lang="en-US" sz="17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32673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44253" y="44613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감정 통계</a:t>
            </a:r>
            <a:endParaRPr lang="en-US" sz="22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9" name="Text 4"/>
          <p:cNvSpPr/>
          <p:nvPr/>
        </p:nvSpPr>
        <p:spPr>
          <a:xfrm>
            <a:off x="1644253" y="4951809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이번 주와 이번 달에 가장 많이 나타난 감정을 시각적으로 분석합니다.</a:t>
            </a:r>
            <a:endParaRPr lang="en-US" sz="17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88168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44253" y="60163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공유 기능</a:t>
            </a:r>
            <a:endParaRPr lang="en-US" sz="22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644253" y="6506766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나의 감정 통계를 다른 사람들과 쉽게 공유할 수 있습니다.</a:t>
            </a:r>
            <a:endParaRPr lang="en-US" sz="17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374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다양한 사용자 경험을 위한 추가 기능</a:t>
            </a:r>
            <a:endParaRPr lang="en-US" sz="44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3195161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429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감정 캘린더</a:t>
            </a:r>
            <a:endParaRPr lang="en-US" sz="22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224" y="3920014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날짜 아래에 선택한 감정의 색상이 표시되어, 매일의 감정 상태를 한눈에 파악할 수 있습니다.</a:t>
            </a:r>
            <a:endParaRPr lang="en-US" sz="17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93790" y="5107067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28224" y="53415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다크 모드 지원</a:t>
            </a:r>
            <a:endParaRPr lang="en-US" sz="22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28224" y="5831919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사용자 취향에 맞춰 밝은 테마와 어두운 테마를 자유롭게 선택할 수 있습니다.</a:t>
            </a:r>
            <a:endParaRPr lang="en-US" sz="17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55207"/>
            <a:ext cx="63200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기술 스택: Flutter와 Dart</a:t>
            </a:r>
            <a:endParaRPr lang="en-US" sz="44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59298"/>
            <a:ext cx="3359825" cy="33598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 1"/>
          <p:cNvSpPr/>
          <p:nvPr/>
        </p:nvSpPr>
        <p:spPr>
          <a:xfrm>
            <a:off x="5332928" y="2908221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ColorFeel 앱은 Google의 UI 툴킷인 Flutter와 프로그래밍 언어 Dart를 사용하여 개발되었습니다.</a:t>
            </a:r>
            <a:endParaRPr lang="en-US" sz="17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5332928" y="420100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이를</a:t>
            </a: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통해</a:t>
            </a: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 반응성이 뛰어난 사용자 인터페이스를 구축할 수 있었습니다.</a:t>
            </a:r>
            <a:endParaRPr lang="en-US" sz="17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5332928" y="513087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크로스 플랫폼 개발로 다양한 기기에서 최적의 성능을 제공합니다.</a:t>
            </a:r>
            <a:endParaRPr lang="en-US" sz="17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2067" y="2959298"/>
            <a:ext cx="3359825" cy="33598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0BA347D-9837-ABC1-D2C9-92760F5B56F1}"/>
              </a:ext>
            </a:extLst>
          </p:cNvPr>
          <p:cNvSpPr/>
          <p:nvPr/>
        </p:nvSpPr>
        <p:spPr>
          <a:xfrm>
            <a:off x="12794566" y="7730197"/>
            <a:ext cx="1835834" cy="499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6143" y="452676"/>
            <a:ext cx="2777133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앱 시작 화면 및 실행 코드</a:t>
            </a:r>
            <a:endParaRPr lang="en-US" sz="21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43" y="1000958"/>
            <a:ext cx="6739057" cy="42803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83062" y="1535906"/>
            <a:ext cx="1337548" cy="167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5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시작 화면</a:t>
            </a:r>
            <a:endParaRPr lang="en-US" sz="10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683062" y="1767126"/>
            <a:ext cx="6525220" cy="171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앱을 처음 실행할 때 사용자에게 보이는 화면입니다.</a:t>
            </a:r>
            <a:endParaRPr lang="en-US" sz="10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000958"/>
            <a:ext cx="6739057" cy="42803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22118" y="1535906"/>
            <a:ext cx="1337548" cy="167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ko-KR" altLang="en-US" sz="105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</a:rPr>
              <a:t>실행 코드</a:t>
            </a:r>
            <a:endParaRPr lang="en-US" sz="10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0" name="Text 5"/>
          <p:cNvSpPr/>
          <p:nvPr/>
        </p:nvSpPr>
        <p:spPr>
          <a:xfrm>
            <a:off x="599718" y="7691318"/>
            <a:ext cx="6608564" cy="171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ColorFeel 실행 화면</a:t>
            </a:r>
            <a:endParaRPr lang="en-US" sz="10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BA347D-9837-ABC1-D2C9-92760F5B56F1}"/>
              </a:ext>
            </a:extLst>
          </p:cNvPr>
          <p:cNvSpPr/>
          <p:nvPr/>
        </p:nvSpPr>
        <p:spPr>
          <a:xfrm>
            <a:off x="12794566" y="7730197"/>
            <a:ext cx="1835834" cy="499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5104413-689B-88A5-CB8A-ABD129BEA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332" y="2041089"/>
            <a:ext cx="4005814" cy="550216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84485E0-B93B-7D9C-A2B9-68314039B0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2041089"/>
            <a:ext cx="6334125" cy="3543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7805" y="422553"/>
            <a:ext cx="2497098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오늘의 기분 선택 기능</a:t>
            </a:r>
            <a:endParaRPr lang="en-US" sz="19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3" name="Shape 1"/>
          <p:cNvSpPr/>
          <p:nvPr/>
        </p:nvSpPr>
        <p:spPr>
          <a:xfrm>
            <a:off x="537805" y="934283"/>
            <a:ext cx="2259092" cy="575310"/>
          </a:xfrm>
          <a:prstGeom prst="roundRect">
            <a:avLst>
              <a:gd name="adj" fmla="val 729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597104" y="1134189"/>
            <a:ext cx="140375" cy="175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1</a:t>
            </a:r>
            <a:endParaRPr lang="en-US" sz="11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5" name="Text 3"/>
          <p:cNvSpPr/>
          <p:nvPr/>
        </p:nvSpPr>
        <p:spPr>
          <a:xfrm>
            <a:off x="2896672" y="1034058"/>
            <a:ext cx="1248489" cy="156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이모지 표시</a:t>
            </a:r>
            <a:endParaRPr lang="en-US" sz="10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6" name="Text 4"/>
          <p:cNvSpPr/>
          <p:nvPr/>
        </p:nvSpPr>
        <p:spPr>
          <a:xfrm>
            <a:off x="2896672" y="1250037"/>
            <a:ext cx="1782247" cy="159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여섯 가지 이모지가 시각적으로 제시됩니다.</a:t>
            </a:r>
            <a:endParaRPr lang="en-US" sz="10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7" name="Shape 5"/>
          <p:cNvSpPr/>
          <p:nvPr/>
        </p:nvSpPr>
        <p:spPr>
          <a:xfrm>
            <a:off x="2846784" y="1505783"/>
            <a:ext cx="11195923" cy="7620"/>
          </a:xfrm>
          <a:prstGeom prst="roundRect">
            <a:avLst>
              <a:gd name="adj" fmla="val 550553"/>
            </a:avLst>
          </a:prstGeom>
          <a:solidFill>
            <a:srgbClr val="E5BEB2"/>
          </a:solidFill>
          <a:ln/>
        </p:spPr>
      </p:sp>
      <p:sp>
        <p:nvSpPr>
          <p:cNvPr id="8" name="Shape 6"/>
          <p:cNvSpPr/>
          <p:nvPr/>
        </p:nvSpPr>
        <p:spPr>
          <a:xfrm>
            <a:off x="537805" y="1559481"/>
            <a:ext cx="4518184" cy="575310"/>
          </a:xfrm>
          <a:prstGeom prst="roundRect">
            <a:avLst>
              <a:gd name="adj" fmla="val 729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2726650" y="1759387"/>
            <a:ext cx="140375" cy="175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2</a:t>
            </a:r>
            <a:endParaRPr lang="en-US" sz="11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155763" y="1659255"/>
            <a:ext cx="1248489" cy="156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선택 기능</a:t>
            </a:r>
            <a:endParaRPr lang="en-US" sz="10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1" name="Text 9"/>
          <p:cNvSpPr/>
          <p:nvPr/>
        </p:nvSpPr>
        <p:spPr>
          <a:xfrm>
            <a:off x="5155763" y="1875234"/>
            <a:ext cx="1874044" cy="159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사용자가 이모지를 탭하여 기분을 선택합니다.</a:t>
            </a:r>
            <a:endParaRPr lang="en-US" sz="10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5105876" y="2130981"/>
            <a:ext cx="8936831" cy="7620"/>
          </a:xfrm>
          <a:prstGeom prst="roundRect">
            <a:avLst>
              <a:gd name="adj" fmla="val 550553"/>
            </a:avLst>
          </a:prstGeom>
          <a:solidFill>
            <a:srgbClr val="E5BEB2"/>
          </a:solidFill>
          <a:ln/>
        </p:spPr>
      </p:sp>
      <p:sp>
        <p:nvSpPr>
          <p:cNvPr id="13" name="Shape 11"/>
          <p:cNvSpPr/>
          <p:nvPr/>
        </p:nvSpPr>
        <p:spPr>
          <a:xfrm>
            <a:off x="537805" y="2184678"/>
            <a:ext cx="6777395" cy="575310"/>
          </a:xfrm>
          <a:prstGeom prst="roundRect">
            <a:avLst>
              <a:gd name="adj" fmla="val 729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856315" y="2384584"/>
            <a:ext cx="140375" cy="175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3</a:t>
            </a:r>
            <a:endParaRPr lang="en-US" sz="11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414974" y="2284452"/>
            <a:ext cx="1248489" cy="156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시각적 피드백</a:t>
            </a:r>
            <a:endParaRPr lang="en-US" sz="10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414974" y="2500432"/>
            <a:ext cx="1991678" cy="159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선택된 이모지에 검정 테두리가 생겨 확인합니다.</a:t>
            </a:r>
            <a:endParaRPr lang="en-US" sz="10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60" y="5335965"/>
            <a:ext cx="2571988" cy="2167890"/>
          </a:xfrm>
          <a:prstGeom prst="rect">
            <a:avLst/>
          </a:prstGeom>
        </p:spPr>
      </p:pic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805" y="2956471"/>
            <a:ext cx="2690574" cy="2183011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659606" y="7559993"/>
            <a:ext cx="1886646" cy="159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5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선택 시 검정 테두리</a:t>
            </a:r>
            <a:endParaRPr lang="en-US" sz="1500" b="1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9776" y="4866229"/>
            <a:ext cx="8792819" cy="2637626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528518" y="4976277"/>
            <a:ext cx="6655594" cy="159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여섯가지 이모지 중에 기분 선택</a:t>
            </a:r>
            <a:endParaRPr lang="en-US" sz="10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FB3DC75-4682-253B-8C40-F8B55C5B4D4B}"/>
              </a:ext>
            </a:extLst>
          </p:cNvPr>
          <p:cNvSpPr/>
          <p:nvPr/>
        </p:nvSpPr>
        <p:spPr>
          <a:xfrm>
            <a:off x="12794566" y="7730197"/>
            <a:ext cx="1835834" cy="499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23" name="Text 3">
            <a:extLst>
              <a:ext uri="{FF2B5EF4-FFF2-40B4-BE49-F238E27FC236}">
                <a16:creationId xmlns:a16="http://schemas.microsoft.com/office/drawing/2014/main" id="{C4D767D9-CE91-2906-32CD-B14AECC958D4}"/>
              </a:ext>
            </a:extLst>
          </p:cNvPr>
          <p:cNvSpPr/>
          <p:nvPr/>
        </p:nvSpPr>
        <p:spPr>
          <a:xfrm>
            <a:off x="5299776" y="4499278"/>
            <a:ext cx="1337548" cy="167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ko-KR" altLang="en-US" sz="105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</a:rPr>
              <a:t>실행 코드</a:t>
            </a:r>
            <a:endParaRPr lang="en-US" sz="10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4606" y="515183"/>
            <a:ext cx="3039308" cy="379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메모 추가 기능</a:t>
            </a:r>
            <a:endParaRPr lang="en-US" sz="23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061" y="1087956"/>
            <a:ext cx="4156234" cy="478976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54606" y="6140529"/>
            <a:ext cx="6512362" cy="194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간단한 메모 추가, 감정 히스토리에서 볼 수 있음</a:t>
            </a:r>
            <a:endParaRPr lang="en-US" sz="15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67" y="1214080"/>
            <a:ext cx="3683778" cy="480891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54605" y="6821091"/>
            <a:ext cx="13321189" cy="194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감정 선택 후, 그날의 생각이나 있었던 일을 간단한 메모로 기록할 수 있습니다. 이 메모는 감정 히스토리에서 다시 볼 수 있어, 그때의 감정을 더 생생하게 기억하는 데 도움을 줍니다.</a:t>
            </a:r>
            <a:endParaRPr lang="en-US" sz="15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3DF8C4-D8B9-3A9B-9CAC-FF9C9723A322}"/>
              </a:ext>
            </a:extLst>
          </p:cNvPr>
          <p:cNvSpPr/>
          <p:nvPr/>
        </p:nvSpPr>
        <p:spPr>
          <a:xfrm>
            <a:off x="12794566" y="7730197"/>
            <a:ext cx="1835834" cy="499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C748FF8D-BFF0-4059-727C-FDBE016C5491}"/>
              </a:ext>
            </a:extLst>
          </p:cNvPr>
          <p:cNvSpPr/>
          <p:nvPr/>
        </p:nvSpPr>
        <p:spPr>
          <a:xfrm>
            <a:off x="8356061" y="734172"/>
            <a:ext cx="1337548" cy="167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ko-KR" altLang="en-US" sz="15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</a:rPr>
              <a:t>실행 코드</a:t>
            </a:r>
            <a:endParaRPr lang="en-US" sz="15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예스체"/>
        <a:ea typeface="예스체"/>
        <a:cs typeface=""/>
      </a:majorFont>
      <a:minorFont>
        <a:latin typeface="예스체"/>
        <a:ea typeface="예스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581</Words>
  <Application>Microsoft Office PowerPoint</Application>
  <PresentationFormat>사용자 지정</PresentationFormat>
  <Paragraphs>116</Paragraphs>
  <Slides>21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예스체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재환 배</cp:lastModifiedBy>
  <cp:revision>9</cp:revision>
  <dcterms:created xsi:type="dcterms:W3CDTF">2025-06-15T11:12:51Z</dcterms:created>
  <dcterms:modified xsi:type="dcterms:W3CDTF">2025-06-18T11:49:06Z</dcterms:modified>
</cp:coreProperties>
</file>